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9" r:id="rId6"/>
    <p:sldId id="261" r:id="rId7"/>
    <p:sldId id="260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91"/>
    <a:srgbClr val="01ACC6"/>
    <a:srgbClr val="70A5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CCEE5B-1C0E-4D1F-ADC1-362C6B3CCB1A}" v="1" dt="2024-06-10T07:14:39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126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tta Dafne" userId="89a71111-275f-4d76-be51-f523b3029291" providerId="ADAL" clId="{F7CCEE5B-1C0E-4D1F-ADC1-362C6B3CCB1A}"/>
    <pc:docChg chg="addSld modSld sldOrd">
      <pc:chgData name="Netta Dafne" userId="89a71111-275f-4d76-be51-f523b3029291" providerId="ADAL" clId="{F7CCEE5B-1C0E-4D1F-ADC1-362C6B3CCB1A}" dt="2024-06-10T07:14:41.634" v="2"/>
      <pc:docMkLst>
        <pc:docMk/>
      </pc:docMkLst>
      <pc:sldChg chg="add ord">
        <pc:chgData name="Netta Dafne" userId="89a71111-275f-4d76-be51-f523b3029291" providerId="ADAL" clId="{F7CCEE5B-1C0E-4D1F-ADC1-362C6B3CCB1A}" dt="2024-06-10T07:14:41.634" v="2"/>
        <pc:sldMkLst>
          <pc:docMk/>
          <pc:sldMk cId="2358144341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DFEB12-87E2-D0D9-89B9-218BD32F4D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D23F3B-9E89-58D1-3802-47B3D1FFFB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A9394C-0F62-796D-6631-7B83C8FB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10/06/2024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193178-FD5F-7DDD-2F1C-A0FDEF43B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292795-8435-531E-7025-CC36B5120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524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8BAD8-09A7-CBF0-DEB1-6AA6C764C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AB7A15-79E2-1BB7-2255-D5777C3C4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B48183-6F7F-0E3D-E540-DC623BEDD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10/06/2024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ACAC64-2118-D3CF-EF50-6A0EC95A0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BE4741-6A45-1516-B244-44949C43C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952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48DD38D-425F-A15D-CF80-98F2B2BFAB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2B580B3-DEE0-2C92-7EF7-AA2B53BED2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BB3DF2-04BA-0BD3-0669-8FDDA1402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10/06/2024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0DAB9A-8382-34B6-181B-BC6D7CA75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BE5FC7-E81A-B275-A9BF-71B425F05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76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1DCD85-DAA4-D04A-0B2F-86339A7E6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D273D5-494A-61E4-7773-BF2BCECFD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4F4A18-FBDC-6FF3-78D1-B15C44A08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10/06/2024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B3C2E9-AE02-3B39-43F0-5988E9AAD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CE3D89-CBBA-6070-6609-5D93BF6B6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2376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1C7E8-B6B9-078B-3D0C-782D74BDD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AC3348-83A7-D8CC-02A8-109682519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7DEDA6-4C36-BA0A-EC5C-74A74E005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10/06/2024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80ACCB-BBC6-9DD5-9252-AB869A48E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048B35-AB98-429D-F75C-E84E1C75F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653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EECFD4-94F6-D96D-1462-8488C18D1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C4E42F-B0FB-9A2E-D578-FACFFE9958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B3D2E1-C198-8EBE-A7C5-D99F60A9E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CAD90D-90F5-66D5-939E-AA4F7540F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10/06/2024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8E9A86-E8C8-187F-EAC6-9BD1C1BD0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4D8405-E5B7-18AE-EAFC-CFAE7D1D7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95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059220-B472-D060-BD1C-1350D185E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D50E5E-4FEE-F4C3-CD29-34AAC28C9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ABA29C-035B-7155-48BF-E6350C9E3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C2899F8-6E70-4029-29D8-82BB712F1C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FB9D460-9122-8894-34DA-0B533F3105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D36D41B-466E-4EDB-393F-8CB55355A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10/06/2024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7D9D994-EEAD-4F5F-CFB4-070E41AA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BC4334-084F-7E56-D3BF-BA28AF704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328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576076-9AA8-D133-ED61-E6042F71D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F7BF69B-2009-5D34-B6F9-CDB5652D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10/06/2024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8A35F0D-ACF5-0F40-9624-2661EC49B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46F887C-207C-2326-D4A9-8E6D71009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764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0B4DED6-49CF-CF73-D2CA-829CEC1F1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10/06/2024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929C6A0-AFA9-38B1-8F31-4E34FF00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1F4DE3A-244F-7DFB-541B-A514DF5CD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627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980125-1A5D-609D-091A-B04C6FE8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725988-29FC-F240-697A-7E12F1CC1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E34A40B-9FDC-344B-807B-F5541A087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EE2A52-7CCC-A186-7E69-63D61F8AA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10/06/2024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670A17-F084-3B9E-3F39-682E4ABA4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C27164-3865-BA68-05A1-39EBBF994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94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19E4FE-F3CD-3733-CEA4-F5C153D78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5B420A-7340-A773-4BEC-4124F75FCD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657963-22B1-F153-CA68-F0BCDB3FA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D0DBDF-97FB-F263-AD69-C8CB61414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10/06/2024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C07E8F-59C7-D6F3-0DC9-8181B1C8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8A62B0-5035-4941-3FE8-613F28358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95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86144D-5A0E-ED2E-6621-0CA0E0C1C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37DAB7-B143-918A-380A-4CEFBD0C2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E7581F-8883-EB67-217B-781979239A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1CC89-69D7-43D3-A396-5E24F8649214}" type="datetimeFigureOut">
              <a:rPr lang="es-ES" smtClean="0"/>
              <a:t>10/06/2024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D8D375-F61F-9F27-EA75-88BAB89259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7BEC57-164B-167E-68E0-449B53B5E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4282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Texto&#10;&#10;Descripción generada automáticamente">
            <a:extLst>
              <a:ext uri="{FF2B5EF4-FFF2-40B4-BE49-F238E27FC236}">
                <a16:creationId xmlns:a16="http://schemas.microsoft.com/office/drawing/2014/main" id="{9551AAD4-8AE2-3348-4BDA-7900072E9F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846" y="1862809"/>
            <a:ext cx="6279683" cy="2344806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3428B6DD-A70B-48EE-221C-22F1110937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80200"/>
            <a:ext cx="12192000" cy="17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915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4951D55E-4631-27DB-82AC-D12E75D2F370}"/>
              </a:ext>
            </a:extLst>
          </p:cNvPr>
          <p:cNvSpPr/>
          <p:nvPr/>
        </p:nvSpPr>
        <p:spPr>
          <a:xfrm>
            <a:off x="5352288" y="2701485"/>
            <a:ext cx="6544049" cy="473574"/>
          </a:xfrm>
          <a:prstGeom prst="rect">
            <a:avLst/>
          </a:prstGeom>
          <a:solidFill>
            <a:srgbClr val="0065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800" dirty="0">
                <a:latin typeface="JUST Sans" panose="00000500000000000000" pitchFamily="50" charset="0"/>
              </a:rPr>
              <a:t>INSERT TEXT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4708F91-5D83-4EC6-4FA3-0A4A369B252C}"/>
              </a:ext>
            </a:extLst>
          </p:cNvPr>
          <p:cNvSpPr/>
          <p:nvPr/>
        </p:nvSpPr>
        <p:spPr>
          <a:xfrm>
            <a:off x="5352288" y="3384237"/>
            <a:ext cx="6544049" cy="473574"/>
          </a:xfrm>
          <a:prstGeom prst="rect">
            <a:avLst/>
          </a:prstGeom>
          <a:solidFill>
            <a:srgbClr val="01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800" dirty="0">
                <a:latin typeface="JUST Sans" panose="00000500000000000000" pitchFamily="50" charset="0"/>
              </a:rPr>
              <a:t>INSERT TEXT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2CCF14A-FD2B-861F-98E7-B07A4F381651}"/>
              </a:ext>
            </a:extLst>
          </p:cNvPr>
          <p:cNvSpPr/>
          <p:nvPr/>
        </p:nvSpPr>
        <p:spPr>
          <a:xfrm>
            <a:off x="5352287" y="4066989"/>
            <a:ext cx="6544049" cy="4735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800" dirty="0">
                <a:solidFill>
                  <a:srgbClr val="006591"/>
                </a:solidFill>
                <a:latin typeface="JUST Sans" panose="00000500000000000000" pitchFamily="50" charset="0"/>
              </a:rPr>
              <a:t>INSERT TEXT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021D05C-08A6-B378-33A9-69B758F27F88}"/>
              </a:ext>
            </a:extLst>
          </p:cNvPr>
          <p:cNvSpPr/>
          <p:nvPr/>
        </p:nvSpPr>
        <p:spPr>
          <a:xfrm>
            <a:off x="5352286" y="2051128"/>
            <a:ext cx="6544049" cy="4735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800" dirty="0">
                <a:latin typeface="JUST Sans" panose="00000500000000000000" pitchFamily="50" charset="0"/>
              </a:rPr>
              <a:t>INSERT TEXT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F69F06A6-E490-1465-61E9-167CD7841F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80200"/>
            <a:ext cx="12192000" cy="177800"/>
          </a:xfrm>
          <a:prstGeom prst="rect">
            <a:avLst/>
          </a:prstGeom>
        </p:spPr>
      </p:pic>
      <p:pic>
        <p:nvPicPr>
          <p:cNvPr id="11" name="Imagen 10" descr="Texto&#10;&#10;Descripción generada automáticamente con confianza baja">
            <a:extLst>
              <a:ext uri="{FF2B5EF4-FFF2-40B4-BE49-F238E27FC236}">
                <a16:creationId xmlns:a16="http://schemas.microsoft.com/office/drawing/2014/main" id="{2BD7DDE9-642D-F083-EF05-FE4B79E087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392" y="297268"/>
            <a:ext cx="2267723" cy="85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803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Texto&#10;&#10;Descripción generada automáticamente">
            <a:extLst>
              <a:ext uri="{FF2B5EF4-FFF2-40B4-BE49-F238E27FC236}">
                <a16:creationId xmlns:a16="http://schemas.microsoft.com/office/drawing/2014/main" id="{960C8887-2DB7-3CE6-F6E5-DD6F7578F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9524" y="257302"/>
            <a:ext cx="1955698" cy="73024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E4502DA-4B1D-4512-5260-32F807B971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80200"/>
            <a:ext cx="12192000" cy="177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F7AC00-D6E6-4C28-97CF-C44E88E96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6591"/>
                </a:solidFill>
                <a:latin typeface="Gotham Pro" panose="02000803030000020004" pitchFamily="2" charset="0"/>
                <a:cs typeface="Gotham Pro" panose="02000803030000020004" pitchFamily="2" charset="0"/>
              </a:rPr>
              <a:t>Conflict of Interest</a:t>
            </a:r>
            <a:endParaRPr lang="en-US" dirty="0">
              <a:solidFill>
                <a:srgbClr val="006591"/>
              </a:solidFill>
              <a:latin typeface="JUST Sans" panose="00000500000000000000" pitchFamily="50" charset="0"/>
            </a:endParaRPr>
          </a:p>
        </p:txBody>
      </p:sp>
      <p:graphicFrame>
        <p:nvGraphicFramePr>
          <p:cNvPr id="8" name="Content Placeholder 9">
            <a:extLst>
              <a:ext uri="{FF2B5EF4-FFF2-40B4-BE49-F238E27FC236}">
                <a16:creationId xmlns:a16="http://schemas.microsoft.com/office/drawing/2014/main" id="{D7575E7F-A352-4407-080F-DF9B92F94BD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46372" y="1654306"/>
          <a:ext cx="510313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202">
                  <a:extLst>
                    <a:ext uri="{9D8B030D-6E8A-4147-A177-3AD203B41FA5}">
                      <a16:colId xmlns:a16="http://schemas.microsoft.com/office/drawing/2014/main" val="1048957079"/>
                    </a:ext>
                  </a:extLst>
                </a:gridCol>
                <a:gridCol w="3666930">
                  <a:extLst>
                    <a:ext uri="{9D8B030D-6E8A-4147-A177-3AD203B41FA5}">
                      <a16:colId xmlns:a16="http://schemas.microsoft.com/office/drawing/2014/main" val="2809474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No, Nothing to disclose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5565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Yes, please specify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152254"/>
                  </a:ext>
                </a:extLst>
              </a:tr>
            </a:tbl>
          </a:graphicData>
        </a:graphic>
      </p:graphicFrame>
      <p:graphicFrame>
        <p:nvGraphicFramePr>
          <p:cNvPr id="9" name="Table 15">
            <a:extLst>
              <a:ext uri="{FF2B5EF4-FFF2-40B4-BE49-F238E27FC236}">
                <a16:creationId xmlns:a16="http://schemas.microsoft.com/office/drawing/2014/main" id="{3C1304AD-F557-477A-6134-2089B82D49C3}"/>
              </a:ext>
            </a:extLst>
          </p:cNvPr>
          <p:cNvGraphicFramePr>
            <a:graphicFrameLocks noGrp="1"/>
          </p:cNvGraphicFramePr>
          <p:nvPr/>
        </p:nvGraphicFramePr>
        <p:xfrm>
          <a:off x="446372" y="2583311"/>
          <a:ext cx="11007073" cy="390956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675557">
                  <a:extLst>
                    <a:ext uri="{9D8B030D-6E8A-4147-A177-3AD203B41FA5}">
                      <a16:colId xmlns:a16="http://schemas.microsoft.com/office/drawing/2014/main" val="919235388"/>
                    </a:ext>
                  </a:extLst>
                </a:gridCol>
                <a:gridCol w="1211823">
                  <a:extLst>
                    <a:ext uri="{9D8B030D-6E8A-4147-A177-3AD203B41FA5}">
                      <a16:colId xmlns:a16="http://schemas.microsoft.com/office/drawing/2014/main" val="376336099"/>
                    </a:ext>
                  </a:extLst>
                </a:gridCol>
                <a:gridCol w="1523776">
                  <a:extLst>
                    <a:ext uri="{9D8B030D-6E8A-4147-A177-3AD203B41FA5}">
                      <a16:colId xmlns:a16="http://schemas.microsoft.com/office/drawing/2014/main" val="2706565309"/>
                    </a:ext>
                  </a:extLst>
                </a:gridCol>
                <a:gridCol w="1065576">
                  <a:extLst>
                    <a:ext uri="{9D8B030D-6E8A-4147-A177-3AD203B41FA5}">
                      <a16:colId xmlns:a16="http://schemas.microsoft.com/office/drawing/2014/main" val="4006626572"/>
                    </a:ext>
                  </a:extLst>
                </a:gridCol>
                <a:gridCol w="1118856">
                  <a:extLst>
                    <a:ext uri="{9D8B030D-6E8A-4147-A177-3AD203B41FA5}">
                      <a16:colId xmlns:a16="http://schemas.microsoft.com/office/drawing/2014/main" val="4161950694"/>
                    </a:ext>
                  </a:extLst>
                </a:gridCol>
                <a:gridCol w="990985">
                  <a:extLst>
                    <a:ext uri="{9D8B030D-6E8A-4147-A177-3AD203B41FA5}">
                      <a16:colId xmlns:a16="http://schemas.microsoft.com/office/drawing/2014/main" val="2642904175"/>
                    </a:ext>
                  </a:extLst>
                </a:gridCol>
                <a:gridCol w="1246725">
                  <a:extLst>
                    <a:ext uri="{9D8B030D-6E8A-4147-A177-3AD203B41FA5}">
                      <a16:colId xmlns:a16="http://schemas.microsoft.com/office/drawing/2014/main" val="634785481"/>
                    </a:ext>
                  </a:extLst>
                </a:gridCol>
                <a:gridCol w="1214757">
                  <a:extLst>
                    <a:ext uri="{9D8B030D-6E8A-4147-A177-3AD203B41FA5}">
                      <a16:colId xmlns:a16="http://schemas.microsoft.com/office/drawing/2014/main" val="1902694710"/>
                    </a:ext>
                  </a:extLst>
                </a:gridCol>
                <a:gridCol w="959018">
                  <a:extLst>
                    <a:ext uri="{9D8B030D-6E8A-4147-A177-3AD203B41FA5}">
                      <a16:colId xmlns:a16="http://schemas.microsoft.com/office/drawing/2014/main" val="177745453"/>
                    </a:ext>
                  </a:extLst>
                </a:gridCol>
              </a:tblGrid>
              <a:tr h="1122550">
                <a:tc>
                  <a:txBody>
                    <a:bodyPr/>
                    <a:lstStyle/>
                    <a:p>
                      <a:r>
                        <a:rPr lang="en-US" sz="1100" dirty="0"/>
                        <a:t>Company /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Honoraria / 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Consulting / Advisory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Funded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Royalties / Patent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Stock 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Ownership / Equity 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Other (Please specify)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047035"/>
                  </a:ext>
                </a:extLst>
              </a:tr>
              <a:tr h="737996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686009"/>
                  </a:ext>
                </a:extLst>
              </a:tr>
              <a:tr h="341503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43923"/>
                  </a:ext>
                </a:extLst>
              </a:tr>
              <a:tr h="341503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099827"/>
                  </a:ext>
                </a:extLst>
              </a:tr>
              <a:tr h="341503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80622"/>
                  </a:ext>
                </a:extLst>
              </a:tr>
              <a:tr h="341503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92222"/>
                  </a:ext>
                </a:extLst>
              </a:tr>
              <a:tr h="341503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793171"/>
                  </a:ext>
                </a:extLst>
              </a:tr>
              <a:tr h="341503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211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14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Texto&#10;&#10;Descripción generada automáticamente">
            <a:extLst>
              <a:ext uri="{FF2B5EF4-FFF2-40B4-BE49-F238E27FC236}">
                <a16:creationId xmlns:a16="http://schemas.microsoft.com/office/drawing/2014/main" id="{960C8887-2DB7-3CE6-F6E5-DD6F7578F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9524" y="257302"/>
            <a:ext cx="1955698" cy="73024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E4502DA-4B1D-4512-5260-32F807B971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80200"/>
            <a:ext cx="12192000" cy="177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F7AC00-D6E6-4C28-97CF-C44E88E96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311CE-136D-B1BB-79DC-B3019036B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335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1C3631E5A32B814A9C2D52008F92D55A" ma:contentTypeVersion="14" ma:contentTypeDescription="" ma:contentTypeScope="" ma:versionID="b7d1dcae3e01aba3aea382760c09cd51">
  <xsd:schema xmlns:xsd="http://www.w3.org/2001/XMLSchema" xmlns:xs="http://www.w3.org/2001/XMLSchema" xmlns:p="http://schemas.microsoft.com/office/2006/metadata/properties" xmlns:ns1="http://schemas.microsoft.com/sharepoint/v3" xmlns:ns2="eb3f7de7-c935-4ca6-a12c-1f73773710ec" xmlns:ns3="c2cf9e2b-93e7-4562-afac-3f32900342ee" targetNamespace="http://schemas.microsoft.com/office/2006/metadata/properties" ma:root="true" ma:fieldsID="a58fb886395988b3975308e07730f38e" ns1:_="" ns2:_="" ns3:_="">
    <xsd:import namespace="http://schemas.microsoft.com/sharepoint/v3"/>
    <xsd:import namespace="eb3f7de7-c935-4ca6-a12c-1f73773710ec"/>
    <xsd:import namespace="c2cf9e2b-93e7-4562-afac-3f32900342ee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cf9e2b-93e7-4562-afac-3f32900342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eb3f7de7-c935-4ca6-a12c-1f73773710ec" xsi:nil="true"/>
    <_ip_UnifiedCompliancePolicyProperties xmlns="http://schemas.microsoft.com/sharepoint/v3" xsi:nil="true"/>
    <lcf76f155ced4ddcb4097134ff3c332f xmlns="c2cf9e2b-93e7-4562-afac-3f32900342ee">
      <Terms xmlns="http://schemas.microsoft.com/office/infopath/2007/PartnerControls"/>
    </lcf76f155ced4ddcb4097134ff3c332f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</documentManagement>
</p:properties>
</file>

<file path=customXml/itemProps1.xml><?xml version="1.0" encoding="utf-8"?>
<ds:datastoreItem xmlns:ds="http://schemas.openxmlformats.org/officeDocument/2006/customXml" ds:itemID="{204E7797-CD11-4CBD-8CCB-3101963107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b3f7de7-c935-4ca6-a12c-1f73773710ec"/>
    <ds:schemaRef ds:uri="c2cf9e2b-93e7-4562-afac-3f32900342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15F3A1-F905-4FBD-93E5-0F64984255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68488A-0727-4281-8E97-EB161D2D974E}">
  <ds:schemaRefs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purl.org/dc/terms/"/>
    <ds:schemaRef ds:uri="eb3f7de7-c935-4ca6-a12c-1f73773710ec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2cf9e2b-93e7-4562-afac-3f32900342e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47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Gotham Pro</vt:lpstr>
      <vt:lpstr>JUST Sans</vt:lpstr>
      <vt:lpstr>Tema de Office</vt:lpstr>
      <vt:lpstr>PowerPoint Presentation</vt:lpstr>
      <vt:lpstr>PowerPoint Presentation</vt:lpstr>
      <vt:lpstr>Conflict of Interest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Damian Hernandez Sanjuan</dc:creator>
  <cp:lastModifiedBy>Netta Dafne</cp:lastModifiedBy>
  <cp:revision>5</cp:revision>
  <dcterms:created xsi:type="dcterms:W3CDTF">2023-04-24T11:06:19Z</dcterms:created>
  <dcterms:modified xsi:type="dcterms:W3CDTF">2024-06-10T07:14:44Z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0x01010037EA2DD516505C4D92B92F8677CFB685001C3631E5A32B814A9C2D52008F92D55A</vt:lpwstr>
  </property>
  <property fmtid="{D5CDD505-2E9C-101B-9397-08002B2CF9AE}" pid="3" name="MediaServiceImageTags">
    <vt:lpwstr/>
  </property>
</Properties>
</file>